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Montserrat Semi-Bold" pitchFamily="2" charset="77"/>
      <p:regular r:id="rId9"/>
      <p:bold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97" autoAdjust="0"/>
    <p:restoredTop sz="94625" autoAdjust="0"/>
  </p:normalViewPr>
  <p:slideViewPr>
    <p:cSldViewPr>
      <p:cViewPr varScale="1">
        <p:scale>
          <a:sx n="77" d="100"/>
          <a:sy n="77" d="100"/>
        </p:scale>
        <p:origin x="46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1185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7" r="-637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4486" b="-15587"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6500542" h="10287000">
                <a:moveTo>
                  <a:pt x="0" y="0"/>
                </a:moveTo>
                <a:lnTo>
                  <a:pt x="16500542" y="0"/>
                </a:lnTo>
                <a:lnTo>
                  <a:pt x="1650054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54" b="-4880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116615" y="0"/>
            <a:ext cx="18521230" cy="10287000"/>
          </a:xfrm>
          <a:custGeom>
            <a:avLst/>
            <a:gdLst/>
            <a:ahLst/>
            <a:cxnLst/>
            <a:rect l="l" t="t" r="r" b="b"/>
            <a:pathLst>
              <a:path w="18521230" h="10287000">
                <a:moveTo>
                  <a:pt x="0" y="0"/>
                </a:moveTo>
                <a:lnTo>
                  <a:pt x="18521230" y="0"/>
                </a:lnTo>
                <a:lnTo>
                  <a:pt x="1852123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D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546856" y="228600"/>
            <a:ext cx="4801210" cy="2592850"/>
          </a:xfrm>
          <a:custGeom>
            <a:avLst/>
            <a:gdLst/>
            <a:ahLst/>
            <a:cxnLst/>
            <a:rect l="l" t="t" r="r" b="b"/>
            <a:pathLst>
              <a:path w="4801210" h="2592850">
                <a:moveTo>
                  <a:pt x="0" y="0"/>
                </a:moveTo>
                <a:lnTo>
                  <a:pt x="4801209" y="0"/>
                </a:lnTo>
                <a:lnTo>
                  <a:pt x="4801209" y="2592850"/>
                </a:lnTo>
                <a:lnTo>
                  <a:pt x="0" y="2592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022075" y="2925909"/>
            <a:ext cx="3960733" cy="3994713"/>
          </a:xfrm>
          <a:custGeom>
            <a:avLst/>
            <a:gdLst/>
            <a:ahLst/>
            <a:cxnLst/>
            <a:rect l="l" t="t" r="r" b="b"/>
            <a:pathLst>
              <a:path w="3960733" h="3994713">
                <a:moveTo>
                  <a:pt x="0" y="0"/>
                </a:moveTo>
                <a:lnTo>
                  <a:pt x="3960734" y="0"/>
                </a:lnTo>
                <a:lnTo>
                  <a:pt x="3960734" y="3994712"/>
                </a:lnTo>
                <a:lnTo>
                  <a:pt x="0" y="39947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1515" t="-10992" r="-11515" b="-1099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0" y="7358771"/>
            <a:ext cx="18288000" cy="449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74"/>
              </a:lnSpc>
            </a:pPr>
            <a:r>
              <a:rPr lang="en-US" sz="2696" b="1" spc="169">
                <a:solidFill>
                  <a:srgbClr val="54545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Scan the QR Code for Building Information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253082" y="9478266"/>
            <a:ext cx="19517626" cy="1617468"/>
            <a:chOff x="0" y="0"/>
            <a:chExt cx="4049308" cy="3355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049308" cy="335575"/>
            </a:xfrm>
            <a:custGeom>
              <a:avLst/>
              <a:gdLst/>
              <a:ahLst/>
              <a:cxnLst/>
              <a:rect l="l" t="t" r="r" b="b"/>
              <a:pathLst>
                <a:path w="4049308" h="335575">
                  <a:moveTo>
                    <a:pt x="0" y="0"/>
                  </a:moveTo>
                  <a:lnTo>
                    <a:pt x="4049308" y="0"/>
                  </a:lnTo>
                  <a:lnTo>
                    <a:pt x="4049308" y="335575"/>
                  </a:lnTo>
                  <a:lnTo>
                    <a:pt x="0" y="335575"/>
                  </a:lnTo>
                  <a:close/>
                </a:path>
              </a:pathLst>
            </a:custGeom>
            <a:solidFill>
              <a:srgbClr val="CBBFB2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049308" cy="364150"/>
            </a:xfrm>
            <a:prstGeom prst="rect">
              <a:avLst/>
            </a:prstGeom>
          </p:spPr>
          <p:txBody>
            <a:bodyPr lIns="44635" tIns="44635" rIns="44635" bIns="44635" rtlCol="0" anchor="ctr"/>
            <a:lstStyle/>
            <a:p>
              <a:pPr algn="ctr">
                <a:lnSpc>
                  <a:spcPts val="123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257910" y="9589732"/>
            <a:ext cx="1812096" cy="553793"/>
          </a:xfrm>
          <a:custGeom>
            <a:avLst/>
            <a:gdLst/>
            <a:ahLst/>
            <a:cxnLst/>
            <a:rect l="l" t="t" r="r" b="b"/>
            <a:pathLst>
              <a:path w="1812096" h="553793">
                <a:moveTo>
                  <a:pt x="0" y="0"/>
                </a:moveTo>
                <a:lnTo>
                  <a:pt x="1812095" y="0"/>
                </a:lnTo>
                <a:lnTo>
                  <a:pt x="1812095" y="553794"/>
                </a:lnTo>
                <a:lnTo>
                  <a:pt x="0" y="5537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6423487" y="9589732"/>
            <a:ext cx="1671626" cy="448553"/>
          </a:xfrm>
          <a:custGeom>
            <a:avLst/>
            <a:gdLst/>
            <a:ahLst/>
            <a:cxnLst/>
            <a:rect l="l" t="t" r="r" b="b"/>
            <a:pathLst>
              <a:path w="1671626" h="448553">
                <a:moveTo>
                  <a:pt x="0" y="0"/>
                </a:moveTo>
                <a:lnTo>
                  <a:pt x="1671626" y="0"/>
                </a:lnTo>
                <a:lnTo>
                  <a:pt x="1671626" y="448553"/>
                </a:lnTo>
                <a:lnTo>
                  <a:pt x="0" y="4485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7988691" y="9629595"/>
            <a:ext cx="1917538" cy="513931"/>
          </a:xfrm>
          <a:custGeom>
            <a:avLst/>
            <a:gdLst/>
            <a:ahLst/>
            <a:cxnLst/>
            <a:rect l="l" t="t" r="r" b="b"/>
            <a:pathLst>
              <a:path w="1917538" h="513931">
                <a:moveTo>
                  <a:pt x="0" y="0"/>
                </a:moveTo>
                <a:lnTo>
                  <a:pt x="1917538" y="0"/>
                </a:lnTo>
                <a:lnTo>
                  <a:pt x="1917538" y="513931"/>
                </a:lnTo>
                <a:lnTo>
                  <a:pt x="0" y="5139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44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54981" y="8246887"/>
            <a:ext cx="18233019" cy="41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0"/>
              </a:lnSpc>
            </a:pPr>
            <a:r>
              <a:rPr lang="en-US" sz="2471" b="1" spc="155">
                <a:solidFill>
                  <a:srgbClr val="54545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212.961.9500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0" y="8653400"/>
            <a:ext cx="18288000" cy="412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60"/>
              </a:lnSpc>
            </a:pPr>
            <a:r>
              <a:rPr lang="en-US" sz="2471" b="1" spc="155">
                <a:solidFill>
                  <a:srgbClr val="545454"/>
                </a:solidFill>
                <a:latin typeface="Montserrat Semi-Bold"/>
                <a:ea typeface="Montserrat Semi-Bold"/>
                <a:cs typeface="Montserrat Semi-Bold"/>
                <a:sym typeface="Montserrat Semi-Bold"/>
              </a:rPr>
              <a:t>info@95madisonresidences.com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554</TotalTime>
  <Words>13</Words>
  <Application>Microsoft Macintosh PowerPoint</Application>
  <PresentationFormat>Custom</PresentationFormat>
  <Paragraphs>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Montserrat Semi-Bold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Mickey Alam Khan</cp:lastModifiedBy>
  <cp:revision>2</cp:revision>
  <dcterms:created xsi:type="dcterms:W3CDTF">2006-08-16T00:00:00Z</dcterms:created>
  <dcterms:modified xsi:type="dcterms:W3CDTF">2026-10-14T10:17:18Z</dcterms:modified>
  <dc:identifier>DAHX78IXyIA</dc:identifier>
</cp:coreProperties>
</file>